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76" r:id="rId4"/>
    <p:sldId id="259" r:id="rId5"/>
    <p:sldId id="260" r:id="rId6"/>
    <p:sldId id="261" r:id="rId7"/>
    <p:sldId id="262" r:id="rId8"/>
    <p:sldId id="263" r:id="rId9"/>
    <p:sldId id="264" r:id="rId10"/>
    <p:sldId id="278" r:id="rId11"/>
    <p:sldId id="265" r:id="rId12"/>
    <p:sldId id="266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7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102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February 9,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February 9,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February 9,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February 9,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February 9, 2016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February 9,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February 9, 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February 9, 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February 9, 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February 9,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February 9,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February 9, 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 smtClean="0"/>
              <a:t>3D indoor models for the fire department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715607"/>
            <a:ext cx="6858000" cy="599671"/>
          </a:xfrm>
        </p:spPr>
        <p:txBody>
          <a:bodyPr/>
          <a:lstStyle/>
          <a:p>
            <a:r>
              <a:rPr lang="en-US" dirty="0" smtClean="0"/>
              <a:t>An investigation of the possibilities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1" y="4550443"/>
            <a:ext cx="74918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+mj-lt"/>
              </a:rPr>
              <a:t>Internship at </a:t>
            </a:r>
            <a:r>
              <a:rPr lang="en-US" sz="1600" dirty="0" err="1" smtClean="0">
                <a:latin typeface="+mj-lt"/>
              </a:rPr>
              <a:t>Veiligheidsregio</a:t>
            </a:r>
            <a:r>
              <a:rPr lang="en-US" sz="1600" dirty="0" smtClean="0">
                <a:latin typeface="+mj-lt"/>
              </a:rPr>
              <a:t> Rotterdam </a:t>
            </a:r>
            <a:r>
              <a:rPr lang="en-US" sz="1600" dirty="0" err="1" smtClean="0">
                <a:latin typeface="+mj-lt"/>
              </a:rPr>
              <a:t>Rijnmond</a:t>
            </a:r>
            <a:endParaRPr lang="en-US" sz="1600" dirty="0" smtClean="0">
              <a:latin typeface="+mj-lt"/>
            </a:endParaRPr>
          </a:p>
          <a:p>
            <a:r>
              <a:rPr lang="en-US" sz="1600" dirty="0" smtClean="0">
                <a:latin typeface="+mj-lt"/>
              </a:rPr>
              <a:t>Department Research &amp; Analysis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3726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Repression 2/2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/>
              <a:t>Finding important items</a:t>
            </a:r>
          </a:p>
          <a:p>
            <a:pPr marL="342900" indent="-342900">
              <a:buFontTx/>
              <a:buChar char="-"/>
            </a:pPr>
            <a:r>
              <a:rPr lang="en-US" dirty="0"/>
              <a:t>Indoor </a:t>
            </a:r>
            <a:r>
              <a:rPr lang="en-US" dirty="0" smtClean="0"/>
              <a:t>navigation zero sight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348" y="2860324"/>
            <a:ext cx="5436852" cy="354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73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342900" indent="-342900">
              <a:buFontTx/>
              <a:buChar char="-"/>
            </a:pPr>
            <a:r>
              <a:rPr lang="en-US" dirty="0" smtClean="0"/>
              <a:t>Fire research: seeing the pre-fire state of the building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686" y="2720989"/>
            <a:ext cx="5700974" cy="380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1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opinions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Same targets, different approaches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Old school VS New school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Different levels of trust in models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386" y="3198244"/>
            <a:ext cx="4915491" cy="327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51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Upgrades needed in: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Software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Hardware</a:t>
            </a:r>
          </a:p>
          <a:p>
            <a:pPr marL="342900" indent="-342900">
              <a:buFontTx/>
              <a:buChar char="-"/>
            </a:pPr>
            <a:r>
              <a:rPr lang="en-US" dirty="0" err="1" smtClean="0"/>
              <a:t>Humanware</a:t>
            </a:r>
            <a:r>
              <a:rPr lang="en-US" dirty="0" smtClean="0"/>
              <a:t> (training)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74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smtClean="0"/>
              <a:t>Much effort and money needed, but it will be worth it!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Making the Netherlands a safer place</a:t>
            </a:r>
          </a:p>
        </p:txBody>
      </p:sp>
    </p:spTree>
    <p:extLst>
      <p:ext uri="{BB962C8B-B14F-4D97-AF65-F5344CB8AC3E}">
        <p14:creationId xmlns:p14="http://schemas.microsoft.com/office/powerpoint/2010/main" val="205654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Linking Sims3D with </a:t>
            </a:r>
            <a:r>
              <a:rPr lang="en-US" dirty="0" err="1" smtClean="0"/>
              <a:t>firedepartment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Forming a link between two </a:t>
            </a:r>
            <a:r>
              <a:rPr lang="en-US" dirty="0" err="1" smtClean="0"/>
              <a:t>organisations</a:t>
            </a:r>
            <a:r>
              <a:rPr lang="en-US" dirty="0" smtClean="0"/>
              <a:t>: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Informing SIMs3D about the fire department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Informing the fire department about 3D-indoor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51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went well?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smtClean="0"/>
              <a:t>Got to know the organization quickly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Made a broad overview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Everyone was cooperative</a:t>
            </a:r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74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could have went better?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- Small ‘clash’  with the makers of the MOI</a:t>
            </a:r>
            <a:endParaRPr lang="en-US" dirty="0"/>
          </a:p>
        </p:txBody>
      </p:sp>
      <p:pic>
        <p:nvPicPr>
          <p:cNvPr id="4" name="Afbeelding 3" descr="F:\Stage_Brandweer\MOI_Screen3.PNG"/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845" y="2369791"/>
            <a:ext cx="4309110" cy="41408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654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liked most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smtClean="0"/>
              <a:t>Working with passionate people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Contributing to something important</a:t>
            </a:r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11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would have liked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- Building more technical skill in 3D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51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1186" y="1648318"/>
            <a:ext cx="5703805" cy="32294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SIms3D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152280" cy="4373563"/>
          </a:xfrm>
        </p:spPr>
        <p:txBody>
          <a:bodyPr/>
          <a:lstStyle/>
          <a:p>
            <a:r>
              <a:rPr lang="en-US" dirty="0" smtClean="0"/>
              <a:t>Developing fast methods to produce smart indoor 3D models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187" y="4199770"/>
            <a:ext cx="5522297" cy="244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677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Great 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Thanks for your attention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91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Upgrade for MOI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fbeelding 3" descr="F:\Stage_Brandweer\MOI_Screen3.PNG"/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664" y="1668357"/>
            <a:ext cx="6198327" cy="51896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6327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targets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smtClean="0"/>
              <a:t>What are 3D-indoor models?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How does the fire department work?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How can 3D-indoor models be applied?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71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smtClean="0"/>
              <a:t>Literature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Many interviews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Broad approach</a:t>
            </a:r>
            <a:endParaRPr lang="en-US" dirty="0"/>
          </a:p>
        </p:txBody>
      </p:sp>
      <p:pic>
        <p:nvPicPr>
          <p:cNvPr id="4" name="Picture 2" descr="https://www.brandweer.nl/publish/pages/3150/veiligheidsket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660" y="2214363"/>
            <a:ext cx="5238750" cy="415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240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24-hours shift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Showed me the importance of quick and intuitive information supply</a:t>
            </a:r>
            <a:endParaRPr lang="en-US" dirty="0"/>
          </a:p>
        </p:txBody>
      </p:sp>
      <p:pic>
        <p:nvPicPr>
          <p:cNvPr id="7" name="Picture 6" descr="Screen Shot 2016-01-28 at 19.17.20 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51" y="2795687"/>
            <a:ext cx="7627104" cy="389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1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Prevention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smtClean="0"/>
              <a:t>Building state changes constantly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3D-overview of prevention measures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4608" y="2375167"/>
            <a:ext cx="4482833" cy="448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51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Virtual trainings in real buildings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Making attack plans</a:t>
            </a:r>
            <a:endParaRPr lang="en-US" dirty="0"/>
          </a:p>
        </p:txBody>
      </p:sp>
      <p:pic>
        <p:nvPicPr>
          <p:cNvPr id="4" name="Afbeelding 5"/>
          <p:cNvPicPr/>
          <p:nvPr/>
        </p:nvPicPr>
        <p:blipFill>
          <a:blip r:embed="rId2"/>
          <a:stretch>
            <a:fillRect/>
          </a:stretch>
        </p:blipFill>
        <p:spPr>
          <a:xfrm>
            <a:off x="2245946" y="3151211"/>
            <a:ext cx="6499891" cy="345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4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Repression 1/2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smtClean="0"/>
              <a:t>Indoor tracking</a:t>
            </a:r>
          </a:p>
          <a:p>
            <a:pPr marL="342900" indent="-342900">
              <a:buFontTx/>
              <a:buChar char="-"/>
            </a:pPr>
            <a:r>
              <a:rPr lang="en-US" dirty="0" smtClean="0"/>
              <a:t>Choosing a strategy</a:t>
            </a:r>
          </a:p>
        </p:txBody>
      </p:sp>
      <p:pic>
        <p:nvPicPr>
          <p:cNvPr id="4" name="Afbeelding 1"/>
          <p:cNvPicPr/>
          <p:nvPr/>
        </p:nvPicPr>
        <p:blipFill>
          <a:blip r:embed="rId2"/>
          <a:stretch>
            <a:fillRect/>
          </a:stretch>
        </p:blipFill>
        <p:spPr>
          <a:xfrm>
            <a:off x="4420718" y="3088734"/>
            <a:ext cx="3924300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54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xmlns:p14="http://schemas.microsoft.com/office/powerpoint/2010/main"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965</TotalTime>
  <Words>256</Words>
  <Application>Microsoft Office PowerPoint</Application>
  <PresentationFormat>Diavoorstelling (4:3)</PresentationFormat>
  <Paragraphs>61</Paragraphs>
  <Slides>20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3" baseType="lpstr">
      <vt:lpstr>Arial</vt:lpstr>
      <vt:lpstr>Arial Black</vt:lpstr>
      <vt:lpstr>Essential</vt:lpstr>
      <vt:lpstr>3D indoor models for the fire department</vt:lpstr>
      <vt:lpstr>SIms3D</vt:lpstr>
      <vt:lpstr>Upgrade for MOI</vt:lpstr>
      <vt:lpstr>Research targets</vt:lpstr>
      <vt:lpstr>Methods</vt:lpstr>
      <vt:lpstr>24-hours shift</vt:lpstr>
      <vt:lpstr>Prevention</vt:lpstr>
      <vt:lpstr>Preparation</vt:lpstr>
      <vt:lpstr>Repression 1/2</vt:lpstr>
      <vt:lpstr>Repression 2/2</vt:lpstr>
      <vt:lpstr>Aftercare</vt:lpstr>
      <vt:lpstr>Different opinions</vt:lpstr>
      <vt:lpstr>Complex development</vt:lpstr>
      <vt:lpstr>Research Conclusion</vt:lpstr>
      <vt:lpstr>Linking Sims3D with firedepartment</vt:lpstr>
      <vt:lpstr>What went well?</vt:lpstr>
      <vt:lpstr>What could have went better?</vt:lpstr>
      <vt:lpstr>What I liked most</vt:lpstr>
      <vt:lpstr>What I would have liked</vt:lpstr>
      <vt:lpstr>Great experience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3D-indoormodellen bij de brandweer</dc:title>
  <dc:creator>Tom Van der Meer</dc:creator>
  <cp:lastModifiedBy>Edward</cp:lastModifiedBy>
  <cp:revision>17</cp:revision>
  <dcterms:created xsi:type="dcterms:W3CDTF">2016-01-28T15:51:03Z</dcterms:created>
  <dcterms:modified xsi:type="dcterms:W3CDTF">2016-02-09T19:05:40Z</dcterms:modified>
</cp:coreProperties>
</file>

<file path=docProps/thumbnail.jpeg>
</file>